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331" r:id="rId5"/>
    <p:sldId id="336" r:id="rId6"/>
    <p:sldId id="337" r:id="rId7"/>
    <p:sldId id="338" r:id="rId8"/>
    <p:sldId id="33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>
      <p:cViewPr varScale="1">
        <p:scale>
          <a:sx n="150" d="100"/>
          <a:sy n="150" d="100"/>
        </p:scale>
        <p:origin x="463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B9DA5-DB65-47D2-A36E-6805F58D9066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1DFCD-2D37-49E2-A224-2326A403C3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86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07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29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484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308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488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28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807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072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399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347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962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0ADB-B3C9-442F-9AF5-27990172C814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0733-05DC-4F17-81FA-67AE466EE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576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DEDA55E-3FD5-4A26-B2F3-4FF90C5E5605}"/>
              </a:ext>
            </a:extLst>
          </p:cNvPr>
          <p:cNvSpPr/>
          <p:nvPr/>
        </p:nvSpPr>
        <p:spPr>
          <a:xfrm>
            <a:off x="5648997" y="0"/>
            <a:ext cx="349500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11497" y="476672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+mj-lt"/>
                <a:cs typeface="Verdana"/>
              </a:rPr>
              <a:t>SPONSOREN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3ACE5D-EA81-764F-B2EF-2BE746690818}"/>
              </a:ext>
            </a:extLst>
          </p:cNvPr>
          <p:cNvSpPr txBox="1"/>
          <p:nvPr/>
        </p:nvSpPr>
        <p:spPr>
          <a:xfrm>
            <a:off x="5711497" y="10138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MAPPE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1B7B38B-7FB4-4DFD-9DD5-615080A79F26}"/>
              </a:ext>
            </a:extLst>
          </p:cNvPr>
          <p:cNvSpPr txBox="1"/>
          <p:nvPr/>
        </p:nvSpPr>
        <p:spPr>
          <a:xfrm>
            <a:off x="5796136" y="4581128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ea typeface="Tahoma" panose="020B0604030504040204" pitchFamily="34" charset="0"/>
                <a:cs typeface="Aharoni" panose="020B0604020202020204" pitchFamily="2" charset="-79"/>
              </a:rPr>
              <a:t>UTTC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D532A19-2032-43B5-82E5-611F330F98C4}"/>
              </a:ext>
            </a:extLst>
          </p:cNvPr>
          <p:cNvSpPr txBox="1"/>
          <p:nvPr/>
        </p:nvSpPr>
        <p:spPr>
          <a:xfrm>
            <a:off x="5796136" y="5234845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Courier New" panose="02070309020205020404" pitchFamily="49" charset="0"/>
              </a:rPr>
              <a:t>HÖRBRANZ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246984-D21B-4B96-9F70-731B7C23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8" t="7949" r="41545" b="83169"/>
          <a:stretch/>
        </p:blipFill>
        <p:spPr>
          <a:xfrm>
            <a:off x="7008315" y="6309320"/>
            <a:ext cx="2048691" cy="410239"/>
          </a:xfrm>
          <a:prstGeom prst="rect">
            <a:avLst/>
          </a:prstGeom>
        </p:spPr>
      </p:pic>
      <p:pic>
        <p:nvPicPr>
          <p:cNvPr id="16" name="Grafik 15" descr="Ein Bild, das Mobiliar, Tischtennistisch, Tisch, Hallensportarten enthält.&#10;&#10;Automatisch generierte Beschreibung">
            <a:extLst>
              <a:ext uri="{FF2B5EF4-FFF2-40B4-BE49-F238E27FC236}">
                <a16:creationId xmlns:a16="http://schemas.microsoft.com/office/drawing/2014/main" id="{86EE0F20-ADCB-8280-4D48-4948D0799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59" y="2204423"/>
            <a:ext cx="3062678" cy="2045638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C970ED45-65A7-2356-70DA-636D3B8AAE1F}"/>
              </a:ext>
            </a:extLst>
          </p:cNvPr>
          <p:cNvSpPr/>
          <p:nvPr/>
        </p:nvSpPr>
        <p:spPr>
          <a:xfrm>
            <a:off x="395536" y="836712"/>
            <a:ext cx="47525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>
                <a:latin typeface="+mj-lt"/>
                <a:cs typeface="Verdana"/>
              </a:rPr>
              <a:t>Vorwort des Obmanns</a:t>
            </a:r>
            <a:endParaRPr lang="de-AT" sz="1400" b="1" dirty="0">
              <a:latin typeface="+mj-lt"/>
              <a:cs typeface="Verdana"/>
            </a:endParaRPr>
          </a:p>
          <a:p>
            <a:r>
              <a:rPr lang="de-AT" sz="1400" dirty="0">
                <a:latin typeface="+mj-lt"/>
                <a:cs typeface="Verdana"/>
              </a:rPr>
              <a:t>[…]</a:t>
            </a:r>
            <a:endParaRPr lang="de-AT" sz="2400" dirty="0">
              <a:latin typeface="+mj-lt"/>
              <a:cs typeface="Verdana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21E5612-2381-B800-9EA4-A6A64AE22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95" t="15543" r="39057" b="13539"/>
          <a:stretch/>
        </p:blipFill>
        <p:spPr>
          <a:xfrm>
            <a:off x="408195" y="4012752"/>
            <a:ext cx="1690118" cy="229656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BC746DB-E7F6-D975-8F0A-931E226124BD}"/>
              </a:ext>
            </a:extLst>
          </p:cNvPr>
          <p:cNvSpPr txBox="1"/>
          <p:nvPr/>
        </p:nvSpPr>
        <p:spPr>
          <a:xfrm>
            <a:off x="2196840" y="5791780"/>
            <a:ext cx="2329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>
                <a:latin typeface="+mj-lt"/>
                <a:cs typeface="Verdana"/>
              </a:rPr>
              <a:t>David Lissy</a:t>
            </a:r>
          </a:p>
          <a:p>
            <a:r>
              <a:rPr lang="de-AT" sz="1400" dirty="0">
                <a:latin typeface="+mj-lt"/>
                <a:cs typeface="Verdana"/>
              </a:rPr>
              <a:t>Obmann UTTC Hörbranz</a:t>
            </a:r>
          </a:p>
        </p:txBody>
      </p:sp>
    </p:spTree>
    <p:extLst>
      <p:ext uri="{BB962C8B-B14F-4D97-AF65-F5344CB8AC3E}">
        <p14:creationId xmlns:p14="http://schemas.microsoft.com/office/powerpoint/2010/main" val="325115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DEDA55E-3FD5-4A26-B2F3-4FF90C5E5605}"/>
              </a:ext>
            </a:extLst>
          </p:cNvPr>
          <p:cNvSpPr/>
          <p:nvPr/>
        </p:nvSpPr>
        <p:spPr>
          <a:xfrm>
            <a:off x="5648997" y="0"/>
            <a:ext cx="349500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11497" y="476672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+mj-lt"/>
                <a:cs typeface="Verdana"/>
              </a:rPr>
              <a:t>SPONSOREN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3ACE5D-EA81-764F-B2EF-2BE746690818}"/>
              </a:ext>
            </a:extLst>
          </p:cNvPr>
          <p:cNvSpPr txBox="1"/>
          <p:nvPr/>
        </p:nvSpPr>
        <p:spPr>
          <a:xfrm>
            <a:off x="5711497" y="10138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PAKET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246984-D21B-4B96-9F70-731B7C23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8" t="7949" r="41545" b="83169"/>
          <a:stretch/>
        </p:blipFill>
        <p:spPr>
          <a:xfrm>
            <a:off x="7008315" y="6309320"/>
            <a:ext cx="2048691" cy="41023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5F1B5F2-64EE-4CAD-A867-093B8FE5B1CB}"/>
              </a:ext>
            </a:extLst>
          </p:cNvPr>
          <p:cNvSpPr txBox="1"/>
          <p:nvPr/>
        </p:nvSpPr>
        <p:spPr>
          <a:xfrm>
            <a:off x="5735500" y="47882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HAUPT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584719-79A5-4DCE-AA5C-9E89C316F7DD}"/>
              </a:ext>
            </a:extLst>
          </p:cNvPr>
          <p:cNvSpPr txBox="1"/>
          <p:nvPr/>
        </p:nvSpPr>
        <p:spPr>
          <a:xfrm>
            <a:off x="5724128" y="533430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SPONSOR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3F7AB18-7D66-4B8A-8B12-373991F9982D}"/>
              </a:ext>
            </a:extLst>
          </p:cNvPr>
          <p:cNvSpPr/>
          <p:nvPr/>
        </p:nvSpPr>
        <p:spPr>
          <a:xfrm>
            <a:off x="539552" y="72251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600" b="1" dirty="0">
                <a:latin typeface="+mj-lt"/>
                <a:cs typeface="Verdana"/>
              </a:rPr>
              <a:t>3 Jahres Vertrag</a:t>
            </a:r>
          </a:p>
          <a:p>
            <a:r>
              <a:rPr lang="de-AT" sz="2400" dirty="0">
                <a:latin typeface="+mj-lt"/>
                <a:cs typeface="Verdana"/>
              </a:rPr>
              <a:t>EUR 3.000 / Jahr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9670EC-CD25-4E56-A93D-6B47C1A2B90E}"/>
              </a:ext>
            </a:extLst>
          </p:cNvPr>
          <p:cNvSpPr/>
          <p:nvPr/>
        </p:nvSpPr>
        <p:spPr>
          <a:xfrm>
            <a:off x="467544" y="2564904"/>
            <a:ext cx="47525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>
                <a:latin typeface="+mj-lt"/>
                <a:cs typeface="Verdana"/>
              </a:rPr>
              <a:t>Leistungen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Namensgebung (aktuell Toyota bis 2023)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Name im Vereinslogo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Dressen Werbung (Trikot und Trainingsanzug)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Werbebalken auf der Vereinshomepage mit Verlinkung zur Homepage des Sponsors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Bandenwerbung (3 Banden) bei Heimspielen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Transparentwerbung bei Veranstaltungen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Anschlag und Durchsage bei Veranstaltungen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Möglichkeit eines Produktaufbaus bei Veranstaltungen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Freie Mitgliedschaft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Jährliche Veranstaltung eines Firmen Turniers</a:t>
            </a:r>
          </a:p>
          <a:p>
            <a:pPr lvl="1"/>
            <a:endParaRPr lang="de-AT" sz="1400" dirty="0">
              <a:latin typeface="+mj-lt"/>
              <a:cs typeface="Verdana"/>
            </a:endParaRPr>
          </a:p>
        </p:txBody>
      </p:sp>
      <p:pic>
        <p:nvPicPr>
          <p:cNvPr id="11" name="Grafik 10" descr="Ein Bild, das Tischtennistisch, Mobiliar, Tisch, Kleidung enthält.&#10;&#10;Automatisch generierte Beschreibung">
            <a:extLst>
              <a:ext uri="{FF2B5EF4-FFF2-40B4-BE49-F238E27FC236}">
                <a16:creationId xmlns:a16="http://schemas.microsoft.com/office/drawing/2014/main" id="{E620653A-05B3-0A7C-FF4B-1921277C5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95" y="2236879"/>
            <a:ext cx="3067406" cy="22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DEDA55E-3FD5-4A26-B2F3-4FF90C5E5605}"/>
              </a:ext>
            </a:extLst>
          </p:cNvPr>
          <p:cNvSpPr/>
          <p:nvPr/>
        </p:nvSpPr>
        <p:spPr>
          <a:xfrm>
            <a:off x="5648997" y="0"/>
            <a:ext cx="349500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11497" y="476672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+mj-lt"/>
                <a:cs typeface="Verdana"/>
              </a:rPr>
              <a:t>SPONSOREN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3ACE5D-EA81-764F-B2EF-2BE746690818}"/>
              </a:ext>
            </a:extLst>
          </p:cNvPr>
          <p:cNvSpPr txBox="1"/>
          <p:nvPr/>
        </p:nvSpPr>
        <p:spPr>
          <a:xfrm>
            <a:off x="5711497" y="10138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PAKET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246984-D21B-4B96-9F70-731B7C23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8" t="7949" r="41545" b="83169"/>
          <a:stretch/>
        </p:blipFill>
        <p:spPr>
          <a:xfrm>
            <a:off x="7008315" y="6309320"/>
            <a:ext cx="2048691" cy="41023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5F1B5F2-64EE-4CAD-A867-093B8FE5B1CB}"/>
              </a:ext>
            </a:extLst>
          </p:cNvPr>
          <p:cNvSpPr txBox="1"/>
          <p:nvPr/>
        </p:nvSpPr>
        <p:spPr>
          <a:xfrm>
            <a:off x="5735500" y="47882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584719-79A5-4DCE-AA5C-9E89C316F7DD}"/>
              </a:ext>
            </a:extLst>
          </p:cNvPr>
          <p:cNvSpPr txBox="1"/>
          <p:nvPr/>
        </p:nvSpPr>
        <p:spPr>
          <a:xfrm>
            <a:off x="5724128" y="533430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SPONSOR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3F7AB18-7D66-4B8A-8B12-373991F9982D}"/>
              </a:ext>
            </a:extLst>
          </p:cNvPr>
          <p:cNvSpPr/>
          <p:nvPr/>
        </p:nvSpPr>
        <p:spPr>
          <a:xfrm>
            <a:off x="539552" y="72251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600" b="1" dirty="0">
                <a:latin typeface="+mj-lt"/>
                <a:cs typeface="Verdana"/>
              </a:rPr>
              <a:t>2 Jahres Vertrag</a:t>
            </a:r>
          </a:p>
          <a:p>
            <a:r>
              <a:rPr lang="de-AT" sz="2400" dirty="0">
                <a:latin typeface="+mj-lt"/>
                <a:cs typeface="Verdana"/>
              </a:rPr>
              <a:t>EUR 1.300 / Jahr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9670EC-CD25-4E56-A93D-6B47C1A2B90E}"/>
              </a:ext>
            </a:extLst>
          </p:cNvPr>
          <p:cNvSpPr/>
          <p:nvPr/>
        </p:nvSpPr>
        <p:spPr>
          <a:xfrm>
            <a:off x="467544" y="2636912"/>
            <a:ext cx="4752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>
                <a:latin typeface="+mj-lt"/>
                <a:cs typeface="Verdana"/>
              </a:rPr>
              <a:t>Leistungen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Werbebalken auf der Vereinshomepage mit Verlinkung zur Homepage des Sponsors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Bandenwerbung (2 Banden) bei Heimspielen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Transparentwerbung bei Veranstaltungen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Möglichkeit eines Produktaufbaus bei Veranstaltungen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Anschlag und Durchsage bei Veranstaltungen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Freie Mitgliedschaft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Jährliche Veranstaltung eines Firmen Turniers</a:t>
            </a:r>
          </a:p>
          <a:p>
            <a:pPr lvl="1"/>
            <a:endParaRPr lang="de-AT" sz="1400" dirty="0">
              <a:latin typeface="+mj-lt"/>
              <a:cs typeface="Verdana"/>
            </a:endParaRPr>
          </a:p>
        </p:txBody>
      </p:sp>
      <p:pic>
        <p:nvPicPr>
          <p:cNvPr id="3" name="Grafik 2" descr="Ein Bild, das Person, Tischtennistisch, Kleidung, Tisch enthält.&#10;&#10;Automatisch generierte Beschreibung">
            <a:extLst>
              <a:ext uri="{FF2B5EF4-FFF2-40B4-BE49-F238E27FC236}">
                <a16:creationId xmlns:a16="http://schemas.microsoft.com/office/drawing/2014/main" id="{0D0435EE-6159-F8FF-963A-69835A08E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33" y="2079117"/>
            <a:ext cx="2711129" cy="24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DEDA55E-3FD5-4A26-B2F3-4FF90C5E5605}"/>
              </a:ext>
            </a:extLst>
          </p:cNvPr>
          <p:cNvSpPr/>
          <p:nvPr/>
        </p:nvSpPr>
        <p:spPr>
          <a:xfrm>
            <a:off x="5648997" y="0"/>
            <a:ext cx="349500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11497" y="476672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+mj-lt"/>
                <a:cs typeface="Verdana"/>
              </a:rPr>
              <a:t>SPONSOREN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3ACE5D-EA81-764F-B2EF-2BE746690818}"/>
              </a:ext>
            </a:extLst>
          </p:cNvPr>
          <p:cNvSpPr txBox="1"/>
          <p:nvPr/>
        </p:nvSpPr>
        <p:spPr>
          <a:xfrm>
            <a:off x="5711497" y="10138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PAKET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246984-D21B-4B96-9F70-731B7C23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8" t="7949" r="41545" b="83169"/>
          <a:stretch/>
        </p:blipFill>
        <p:spPr>
          <a:xfrm>
            <a:off x="7008315" y="6309320"/>
            <a:ext cx="2048691" cy="41023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5F1B5F2-64EE-4CAD-A867-093B8FE5B1CB}"/>
              </a:ext>
            </a:extLst>
          </p:cNvPr>
          <p:cNvSpPr txBox="1"/>
          <p:nvPr/>
        </p:nvSpPr>
        <p:spPr>
          <a:xfrm>
            <a:off x="5735500" y="47882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BANDEN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584719-79A5-4DCE-AA5C-9E89C316F7DD}"/>
              </a:ext>
            </a:extLst>
          </p:cNvPr>
          <p:cNvSpPr txBox="1"/>
          <p:nvPr/>
        </p:nvSpPr>
        <p:spPr>
          <a:xfrm>
            <a:off x="5724128" y="533430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WERBUNG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3F7AB18-7D66-4B8A-8B12-373991F9982D}"/>
              </a:ext>
            </a:extLst>
          </p:cNvPr>
          <p:cNvSpPr/>
          <p:nvPr/>
        </p:nvSpPr>
        <p:spPr>
          <a:xfrm>
            <a:off x="539552" y="72251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600" b="1" dirty="0">
                <a:latin typeface="+mj-lt"/>
                <a:cs typeface="Verdana"/>
              </a:rPr>
              <a:t>1 Jahres Vertrag</a:t>
            </a:r>
          </a:p>
          <a:p>
            <a:r>
              <a:rPr lang="de-AT" sz="2400" dirty="0">
                <a:latin typeface="+mj-lt"/>
                <a:cs typeface="Verdana"/>
                <a:sym typeface="Wingdings" panose="05000000000000000000" pitchFamily="2" charset="2"/>
              </a:rPr>
              <a:t>EUR 300</a:t>
            </a:r>
          </a:p>
          <a:p>
            <a:endParaRPr lang="de-AT" sz="2400" dirty="0">
              <a:latin typeface="+mj-lt"/>
              <a:cs typeface="Verdana"/>
              <a:sym typeface="Wingdings" panose="05000000000000000000" pitchFamily="2" charset="2"/>
            </a:endParaRPr>
          </a:p>
          <a:p>
            <a:r>
              <a:rPr lang="de-AT" sz="3600" b="1" dirty="0">
                <a:latin typeface="+mj-lt"/>
                <a:cs typeface="Verdana"/>
              </a:rPr>
              <a:t>4 Jahres Vertrag</a:t>
            </a:r>
          </a:p>
          <a:p>
            <a:r>
              <a:rPr lang="de-AT" sz="2400" dirty="0">
                <a:latin typeface="+mj-lt"/>
                <a:cs typeface="Verdana"/>
              </a:rPr>
              <a:t>EUR 800</a:t>
            </a:r>
            <a:endParaRPr lang="de-AT" sz="2400" dirty="0">
              <a:latin typeface="+mj-lt"/>
              <a:cs typeface="Verdana"/>
              <a:sym typeface="Wingdings" panose="05000000000000000000" pitchFamily="2" charset="2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9670EC-CD25-4E56-A93D-6B47C1A2B90E}"/>
              </a:ext>
            </a:extLst>
          </p:cNvPr>
          <p:cNvSpPr/>
          <p:nvPr/>
        </p:nvSpPr>
        <p:spPr>
          <a:xfrm>
            <a:off x="449288" y="4293096"/>
            <a:ext cx="47525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>
                <a:latin typeface="+mj-lt"/>
                <a:cs typeface="Verdana"/>
              </a:rPr>
              <a:t>Leistungen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Werbebalken auf der Vereinshomepage mit Verlinkung zur Homepage des Sponsors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Bandenwerbung (1 Bande) bei Heimspielen</a:t>
            </a:r>
          </a:p>
          <a:p>
            <a:pPr lvl="1"/>
            <a:endParaRPr lang="de-AT" sz="1400" dirty="0">
              <a:latin typeface="+mj-lt"/>
              <a:cs typeface="Verdana"/>
            </a:endParaRPr>
          </a:p>
        </p:txBody>
      </p:sp>
      <p:pic>
        <p:nvPicPr>
          <p:cNvPr id="3" name="Grafik 2" descr="Ein Bild, das draußen, Gras, Spielplatz, Tischtennistisch enthält.&#10;&#10;Automatisch generierte Beschreibung">
            <a:extLst>
              <a:ext uri="{FF2B5EF4-FFF2-40B4-BE49-F238E27FC236}">
                <a16:creationId xmlns:a16="http://schemas.microsoft.com/office/drawing/2014/main" id="{B9F774DD-1CA2-A3BF-7800-9203F2AA0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8063" r="8263"/>
          <a:stretch/>
        </p:blipFill>
        <p:spPr>
          <a:xfrm>
            <a:off x="5914349" y="2246423"/>
            <a:ext cx="2964297" cy="22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DEDA55E-3FD5-4A26-B2F3-4FF90C5E5605}"/>
              </a:ext>
            </a:extLst>
          </p:cNvPr>
          <p:cNvSpPr/>
          <p:nvPr/>
        </p:nvSpPr>
        <p:spPr>
          <a:xfrm>
            <a:off x="5648997" y="0"/>
            <a:ext cx="349500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11497" y="476672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+mj-lt"/>
                <a:cs typeface="Verdana"/>
              </a:rPr>
              <a:t>SPONSOREN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3ACE5D-EA81-764F-B2EF-2BE746690818}"/>
              </a:ext>
            </a:extLst>
          </p:cNvPr>
          <p:cNvSpPr txBox="1"/>
          <p:nvPr/>
        </p:nvSpPr>
        <p:spPr>
          <a:xfrm>
            <a:off x="5711497" y="10138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PAKET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246984-D21B-4B96-9F70-731B7C23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8" t="7949" r="41545" b="83169"/>
          <a:stretch/>
        </p:blipFill>
        <p:spPr>
          <a:xfrm>
            <a:off x="7008315" y="6309320"/>
            <a:ext cx="2048691" cy="41023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5F1B5F2-64EE-4CAD-A867-093B8FE5B1CB}"/>
              </a:ext>
            </a:extLst>
          </p:cNvPr>
          <p:cNvSpPr txBox="1"/>
          <p:nvPr/>
        </p:nvSpPr>
        <p:spPr>
          <a:xfrm>
            <a:off x="5735500" y="478822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VEREINS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584719-79A5-4DCE-AA5C-9E89C316F7DD}"/>
              </a:ext>
            </a:extLst>
          </p:cNvPr>
          <p:cNvSpPr txBox="1"/>
          <p:nvPr/>
        </p:nvSpPr>
        <p:spPr>
          <a:xfrm>
            <a:off x="5724128" y="5334307"/>
            <a:ext cx="5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cs typeface="Verdana"/>
              </a:rPr>
              <a:t>GÖNNER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3F7AB18-7D66-4B8A-8B12-373991F9982D}"/>
              </a:ext>
            </a:extLst>
          </p:cNvPr>
          <p:cNvSpPr/>
          <p:nvPr/>
        </p:nvSpPr>
        <p:spPr>
          <a:xfrm>
            <a:off x="539552" y="104518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600" b="1" dirty="0">
                <a:latin typeface="+mj-lt"/>
                <a:cs typeface="Verdana"/>
              </a:rPr>
              <a:t>Einmalig</a:t>
            </a:r>
          </a:p>
          <a:p>
            <a:r>
              <a:rPr lang="de-AT" sz="2400" dirty="0">
                <a:latin typeface="+mj-lt"/>
                <a:cs typeface="Verdana"/>
                <a:sym typeface="Wingdings" panose="05000000000000000000" pitchFamily="2" charset="2"/>
              </a:rPr>
              <a:t>EUR 50 – EUR 150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D9670EC-CD25-4E56-A93D-6B47C1A2B90E}"/>
              </a:ext>
            </a:extLst>
          </p:cNvPr>
          <p:cNvSpPr/>
          <p:nvPr/>
        </p:nvSpPr>
        <p:spPr>
          <a:xfrm>
            <a:off x="449288" y="3597404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>
                <a:latin typeface="+mj-lt"/>
                <a:cs typeface="Verdana"/>
              </a:rPr>
              <a:t>Leistungen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sz="1600" dirty="0">
                <a:latin typeface="+mj-lt"/>
                <a:cs typeface="Verdana"/>
              </a:rPr>
              <a:t>Nennung auf der Homepage</a:t>
            </a:r>
          </a:p>
          <a:p>
            <a:pPr lvl="1"/>
            <a:endParaRPr lang="de-AT" sz="1400" dirty="0">
              <a:latin typeface="+mj-lt"/>
              <a:cs typeface="Verdana"/>
            </a:endParaRPr>
          </a:p>
        </p:txBody>
      </p:sp>
      <p:pic>
        <p:nvPicPr>
          <p:cNvPr id="3" name="Grafik 2" descr="Ein Bild, das draußen, Baum, Person, Kleidung enthält.&#10;&#10;Automatisch generierte Beschreibung">
            <a:extLst>
              <a:ext uri="{FF2B5EF4-FFF2-40B4-BE49-F238E27FC236}">
                <a16:creationId xmlns:a16="http://schemas.microsoft.com/office/drawing/2014/main" id="{8D3FA0DF-C41C-B0B9-7F62-5A1CF4A14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b="8381"/>
          <a:stretch/>
        </p:blipFill>
        <p:spPr>
          <a:xfrm>
            <a:off x="6384552" y="2060848"/>
            <a:ext cx="2023891" cy="24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766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83DCD6C99D274AB82929E5D5B27D74" ma:contentTypeVersion="3" ma:contentTypeDescription="Ein neues Dokument erstellen." ma:contentTypeScope="" ma:versionID="6fe7f2b707189a8128467ece5e7856e3">
  <xsd:schema xmlns:xsd="http://www.w3.org/2001/XMLSchema" xmlns:xs="http://www.w3.org/2001/XMLSchema" xmlns:p="http://schemas.microsoft.com/office/2006/metadata/properties" xmlns:ns3="93157955-3a4e-4270-8e4f-c84844099e63" targetNamespace="http://schemas.microsoft.com/office/2006/metadata/properties" ma:root="true" ma:fieldsID="4c1d41ce6c3ee23290dd489cfb70e1f7" ns3:_="">
    <xsd:import namespace="93157955-3a4e-4270-8e4f-c84844099e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57955-3a4e-4270-8e4f-c84844099e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6F6429-A02E-4E22-9B5E-772A8C06C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57955-3a4e-4270-8e4f-c84844099e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291800-0E3E-402C-AC15-4467643D0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B63C8A-EDBE-42FE-BA5B-87384F199A3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3157955-3a4e-4270-8e4f-c84844099e63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Bildschirmpräsentation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Courier New</vt:lpstr>
      <vt:lpstr>Calibri</vt:lpstr>
      <vt:lpstr>Arial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Vanessa Gisinger</dc:creator>
  <cp:lastModifiedBy>David Lissy</cp:lastModifiedBy>
  <cp:revision>174</cp:revision>
  <cp:lastPrinted>2020-10-30T14:01:30Z</cp:lastPrinted>
  <dcterms:created xsi:type="dcterms:W3CDTF">2020-10-19T13:53:59Z</dcterms:created>
  <dcterms:modified xsi:type="dcterms:W3CDTF">2023-11-17T07:27:39Z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0x010100C183DCD6C99D274AB82929E5D5B27D74</vt:lpwstr>
  </property>
</Properties>
</file>